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avi" ContentType="video/x-msvide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sldIdLst>
    <p:sldId id="256" r:id="rId3"/>
    <p:sldId id="257" r:id="rId4"/>
    <p:sldId id="258" r:id="rId5"/>
    <p:sldId id="260" r:id="rId6"/>
    <p:sldId id="261" r:id="rId7"/>
    <p:sldId id="262" r:id="rId8"/>
    <p:sldId id="266" r:id="rId9"/>
    <p:sldId id="267" r:id="rId10"/>
    <p:sldId id="268" r:id="rId11"/>
    <p:sldId id="265" r:id="rId12"/>
    <p:sldId id="264" r:id="rId13"/>
  </p:sldIdLst>
  <p:sldSz cx="10080625" cy="7559675"/>
  <p:notesSz cx="7559675" cy="10691813"/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08A664C-B5FF-4C8F-9597-2D5FFA6F0DD9}" v="216" dt="2018-08-23T09:11:36.29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92" d="100"/>
          <a:sy n="92" d="100"/>
        </p:scale>
        <p:origin x="35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microsoft.com/office/2016/11/relationships/changesInfo" Target="changesInfos/changesInfo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microsoft.com/office/2015/10/relationships/revisionInfo" Target="revisionInfo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nas Krook" userId="20e5dd5b-de73-49e0-99bd-038f9bfc8e78" providerId="ADAL" clId="{E08A664C-B5FF-4C8F-9597-2D5FFA6F0DD9}"/>
    <pc:docChg chg="custSel addSld modSld sldOrd">
      <pc:chgData name="Jonas Krook" userId="20e5dd5b-de73-49e0-99bd-038f9bfc8e78" providerId="ADAL" clId="{E08A664C-B5FF-4C8F-9597-2D5FFA6F0DD9}" dt="2018-08-23T09:11:36.290" v="215" actId="14826"/>
      <pc:docMkLst>
        <pc:docMk/>
      </pc:docMkLst>
      <pc:sldChg chg="addSp delSp modSp ord delAnim modAnim">
        <pc:chgData name="Jonas Krook" userId="20e5dd5b-de73-49e0-99bd-038f9bfc8e78" providerId="ADAL" clId="{E08A664C-B5FF-4C8F-9597-2D5FFA6F0DD9}" dt="2018-08-23T09:06:27.227" v="210"/>
        <pc:sldMkLst>
          <pc:docMk/>
          <pc:sldMk cId="0" sldId="260"/>
        </pc:sldMkLst>
        <pc:picChg chg="add del mod">
          <ac:chgData name="Jonas Krook" userId="20e5dd5b-de73-49e0-99bd-038f9bfc8e78" providerId="ADAL" clId="{E08A664C-B5FF-4C8F-9597-2D5FFA6F0DD9}" dt="2018-08-23T09:05:29.619" v="200" actId="478"/>
          <ac:picMkLst>
            <pc:docMk/>
            <pc:sldMk cId="0" sldId="260"/>
            <ac:picMk id="2" creationId="{F78E9371-4920-4A15-9726-4FE1D7093FA1}"/>
          </ac:picMkLst>
        </pc:picChg>
        <pc:picChg chg="add mod">
          <ac:chgData name="Jonas Krook" userId="20e5dd5b-de73-49e0-99bd-038f9bfc8e78" providerId="ADAL" clId="{E08A664C-B5FF-4C8F-9597-2D5FFA6F0DD9}" dt="2018-08-23T09:05:54.755" v="205" actId="1076"/>
          <ac:picMkLst>
            <pc:docMk/>
            <pc:sldMk cId="0" sldId="260"/>
            <ac:picMk id="3" creationId="{00C7B512-D282-4819-8FF2-2045C12B75AA}"/>
          </ac:picMkLst>
        </pc:picChg>
      </pc:sldChg>
      <pc:sldChg chg="modSp">
        <pc:chgData name="Jonas Krook" userId="20e5dd5b-de73-49e0-99bd-038f9bfc8e78" providerId="ADAL" clId="{E08A664C-B5FF-4C8F-9597-2D5FFA6F0DD9}" dt="2018-08-23T09:04:37.156" v="199" actId="20577"/>
        <pc:sldMkLst>
          <pc:docMk/>
          <pc:sldMk cId="0" sldId="261"/>
        </pc:sldMkLst>
        <pc:spChg chg="mod">
          <ac:chgData name="Jonas Krook" userId="20e5dd5b-de73-49e0-99bd-038f9bfc8e78" providerId="ADAL" clId="{E08A664C-B5FF-4C8F-9597-2D5FFA6F0DD9}" dt="2018-08-23T09:04:37.156" v="199" actId="20577"/>
          <ac:spMkLst>
            <pc:docMk/>
            <pc:sldMk cId="0" sldId="261"/>
            <ac:spMk id="92" creationId="{00000000-0000-0000-0000-000000000000}"/>
          </ac:spMkLst>
        </pc:spChg>
      </pc:sldChg>
      <pc:sldChg chg="ord">
        <pc:chgData name="Jonas Krook" userId="20e5dd5b-de73-49e0-99bd-038f9bfc8e78" providerId="ADAL" clId="{E08A664C-B5FF-4C8F-9597-2D5FFA6F0DD9}" dt="2018-08-23T09:06:04.667" v="206"/>
        <pc:sldMkLst>
          <pc:docMk/>
          <pc:sldMk cId="0" sldId="262"/>
        </pc:sldMkLst>
      </pc:sldChg>
      <pc:sldChg chg="modSp add ord">
        <pc:chgData name="Jonas Krook" userId="20e5dd5b-de73-49e0-99bd-038f9bfc8e78" providerId="ADAL" clId="{E08A664C-B5FF-4C8F-9597-2D5FFA6F0DD9}" dt="2018-08-23T09:06:04.667" v="206"/>
        <pc:sldMkLst>
          <pc:docMk/>
          <pc:sldMk cId="3598971587" sldId="266"/>
        </pc:sldMkLst>
        <pc:picChg chg="mod">
          <ac:chgData name="Jonas Krook" userId="20e5dd5b-de73-49e0-99bd-038f9bfc8e78" providerId="ADAL" clId="{E08A664C-B5FF-4C8F-9597-2D5FFA6F0DD9}" dt="2018-08-23T09:02:25.009" v="4" actId="14826"/>
          <ac:picMkLst>
            <pc:docMk/>
            <pc:sldMk cId="3598971587" sldId="266"/>
            <ac:picMk id="95" creationId="{00000000-0000-0000-0000-000000000000}"/>
          </ac:picMkLst>
        </pc:picChg>
      </pc:sldChg>
      <pc:sldChg chg="modSp add">
        <pc:chgData name="Jonas Krook" userId="20e5dd5b-de73-49e0-99bd-038f9bfc8e78" providerId="ADAL" clId="{E08A664C-B5FF-4C8F-9597-2D5FFA6F0DD9}" dt="2018-08-23T09:11:27.770" v="214" actId="1035"/>
        <pc:sldMkLst>
          <pc:docMk/>
          <pc:sldMk cId="3749195823" sldId="267"/>
        </pc:sldMkLst>
        <pc:picChg chg="mod">
          <ac:chgData name="Jonas Krook" userId="20e5dd5b-de73-49e0-99bd-038f9bfc8e78" providerId="ADAL" clId="{E08A664C-B5FF-4C8F-9597-2D5FFA6F0DD9}" dt="2018-08-23T09:11:27.770" v="214" actId="1035"/>
          <ac:picMkLst>
            <pc:docMk/>
            <pc:sldMk cId="3749195823" sldId="267"/>
            <ac:picMk id="95" creationId="{00000000-0000-0000-0000-000000000000}"/>
          </ac:picMkLst>
        </pc:picChg>
      </pc:sldChg>
      <pc:sldChg chg="modSp add">
        <pc:chgData name="Jonas Krook" userId="20e5dd5b-de73-49e0-99bd-038f9bfc8e78" providerId="ADAL" clId="{E08A664C-B5FF-4C8F-9597-2D5FFA6F0DD9}" dt="2018-08-23T09:11:36.290" v="215" actId="14826"/>
        <pc:sldMkLst>
          <pc:docMk/>
          <pc:sldMk cId="1204195350" sldId="268"/>
        </pc:sldMkLst>
        <pc:picChg chg="mod">
          <ac:chgData name="Jonas Krook" userId="20e5dd5b-de73-49e0-99bd-038f9bfc8e78" providerId="ADAL" clId="{E08A664C-B5FF-4C8F-9597-2D5FFA6F0DD9}" dt="2018-08-23T09:11:36.290" v="215" actId="14826"/>
          <ac:picMkLst>
            <pc:docMk/>
            <pc:sldMk cId="1204195350" sldId="268"/>
            <ac:picMk id="95" creationId="{00000000-0000-0000-0000-000000000000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1080000"/>
            <a:ext cx="9071640" cy="17280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sv-SE" sz="586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3168000"/>
            <a:ext cx="9071640" cy="17514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sv-SE" sz="426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04000" y="5086080"/>
            <a:ext cx="9071640" cy="17514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sv-SE" sz="4260" b="0" strike="noStrike" spc="-1">
              <a:solidFill>
                <a:srgbClr val="FFFFFF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04000" y="1080000"/>
            <a:ext cx="9071640" cy="17280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sv-SE" sz="586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504000" y="3168000"/>
            <a:ext cx="4426920" cy="17514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sv-SE" sz="426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5152680" y="3168000"/>
            <a:ext cx="4426920" cy="17514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sv-SE" sz="426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504000" y="5086080"/>
            <a:ext cx="4426920" cy="17514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sv-SE" sz="426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5152680" y="5086080"/>
            <a:ext cx="4426920" cy="17514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sv-SE" sz="4260" b="0" strike="noStrike" spc="-1">
              <a:solidFill>
                <a:srgbClr val="FFFFFF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04000" y="1080000"/>
            <a:ext cx="9071640" cy="17280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sv-SE" sz="586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504000" y="3168000"/>
            <a:ext cx="2920680" cy="17514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sv-SE" sz="426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3571200" y="3168000"/>
            <a:ext cx="2920680" cy="17514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sv-SE" sz="426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6638040" y="3168000"/>
            <a:ext cx="2920680" cy="17514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sv-SE" sz="426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504000" y="5086080"/>
            <a:ext cx="2920680" cy="17514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sv-SE" sz="426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3571200" y="5086080"/>
            <a:ext cx="2920680" cy="17514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sv-SE" sz="426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6638040" y="5086080"/>
            <a:ext cx="2920680" cy="17514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sv-SE" sz="4260" b="0" strike="noStrike" spc="-1">
              <a:solidFill>
                <a:srgbClr val="FFFFFF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504000" y="1080000"/>
            <a:ext cx="9071640" cy="17280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sv-SE" sz="586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504000" y="3168000"/>
            <a:ext cx="9071640" cy="36720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sv-SE" sz="3200" b="0" strike="noStrike" spc="-1">
              <a:solidFill>
                <a:srgbClr val="FFFFFF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504000" y="1080000"/>
            <a:ext cx="9071640" cy="17280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sv-SE" sz="586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504000" y="3168000"/>
            <a:ext cx="9071640" cy="3672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sv-SE" sz="4260" b="0" strike="noStrike" spc="-1">
              <a:solidFill>
                <a:srgbClr val="FFFFFF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504000" y="1080000"/>
            <a:ext cx="9071640" cy="17280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sv-SE" sz="586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504000" y="3168000"/>
            <a:ext cx="4426920" cy="3672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sv-SE" sz="426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5152680" y="3168000"/>
            <a:ext cx="4426920" cy="3672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sv-SE" sz="4260" b="0" strike="noStrike" spc="-1">
              <a:solidFill>
                <a:srgbClr val="FFFFFF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504000" y="1080000"/>
            <a:ext cx="9071640" cy="17280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sv-SE" sz="5860" b="0" strike="noStrike" spc="-1">
              <a:solidFill>
                <a:srgbClr val="FFFFFF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504000" y="1080000"/>
            <a:ext cx="9071640" cy="8011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sv-SE" sz="3200" b="0" strike="noStrike" spc="-1">
              <a:solidFill>
                <a:srgbClr val="FFFFFF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504000" y="1080000"/>
            <a:ext cx="9071640" cy="17280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sv-SE" sz="586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504000" y="3168000"/>
            <a:ext cx="4426920" cy="17514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sv-SE" sz="426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5152680" y="3168000"/>
            <a:ext cx="4426920" cy="3672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sv-SE" sz="426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504000" y="5086080"/>
            <a:ext cx="4426920" cy="17514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sv-SE" sz="4260" b="0" strike="noStrike" spc="-1">
              <a:solidFill>
                <a:srgbClr val="FFFFFF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1080000"/>
            <a:ext cx="9071640" cy="17280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sv-SE" sz="586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04000" y="3168000"/>
            <a:ext cx="9071640" cy="36720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sv-SE" sz="3200" b="0" strike="noStrike" spc="-1">
              <a:solidFill>
                <a:srgbClr val="FFFFFF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504000" y="1080000"/>
            <a:ext cx="9071640" cy="17280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sv-SE" sz="586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504000" y="3168000"/>
            <a:ext cx="4426920" cy="3672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sv-SE" sz="426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5152680" y="3168000"/>
            <a:ext cx="4426920" cy="17514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sv-SE" sz="426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5152680" y="5086080"/>
            <a:ext cx="4426920" cy="17514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sv-SE" sz="4260" b="0" strike="noStrike" spc="-1">
              <a:solidFill>
                <a:srgbClr val="FFFFFF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504000" y="1080000"/>
            <a:ext cx="9071640" cy="17280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sv-SE" sz="586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504000" y="3168000"/>
            <a:ext cx="4426920" cy="17514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sv-SE" sz="426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5152680" y="3168000"/>
            <a:ext cx="4426920" cy="17514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sv-SE" sz="426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504000" y="5086080"/>
            <a:ext cx="9071640" cy="17514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sv-SE" sz="4260" b="0" strike="noStrike" spc="-1">
              <a:solidFill>
                <a:srgbClr val="FFFFFF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504000" y="1080000"/>
            <a:ext cx="9071640" cy="17280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sv-SE" sz="586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504000" y="3168000"/>
            <a:ext cx="9071640" cy="17514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sv-SE" sz="426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504000" y="5086080"/>
            <a:ext cx="9071640" cy="17514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sv-SE" sz="4260" b="0" strike="noStrike" spc="-1">
              <a:solidFill>
                <a:srgbClr val="FFFFFF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504000" y="1080000"/>
            <a:ext cx="9071640" cy="17280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sv-SE" sz="586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504000" y="3168000"/>
            <a:ext cx="4426920" cy="17514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sv-SE" sz="426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5152680" y="3168000"/>
            <a:ext cx="4426920" cy="17514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sv-SE" sz="426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504000" y="5086080"/>
            <a:ext cx="4426920" cy="17514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sv-SE" sz="426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 type="body"/>
          </p:nvPr>
        </p:nvSpPr>
        <p:spPr>
          <a:xfrm>
            <a:off x="5152680" y="5086080"/>
            <a:ext cx="4426920" cy="17514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sv-SE" sz="4260" b="0" strike="noStrike" spc="-1">
              <a:solidFill>
                <a:srgbClr val="FFFFFF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504000" y="1080000"/>
            <a:ext cx="9071640" cy="17280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sv-SE" sz="586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504000" y="3168000"/>
            <a:ext cx="2920680" cy="17514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sv-SE" sz="426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3571200" y="3168000"/>
            <a:ext cx="2920680" cy="17514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sv-SE" sz="426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6638040" y="3168000"/>
            <a:ext cx="2920680" cy="17514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sv-SE" sz="426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 type="body"/>
          </p:nvPr>
        </p:nvSpPr>
        <p:spPr>
          <a:xfrm>
            <a:off x="504000" y="5086080"/>
            <a:ext cx="2920680" cy="17514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sv-SE" sz="426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 type="body"/>
          </p:nvPr>
        </p:nvSpPr>
        <p:spPr>
          <a:xfrm>
            <a:off x="3571200" y="5086080"/>
            <a:ext cx="2920680" cy="17514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sv-SE" sz="426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 type="body"/>
          </p:nvPr>
        </p:nvSpPr>
        <p:spPr>
          <a:xfrm>
            <a:off x="6638040" y="5086080"/>
            <a:ext cx="2920680" cy="17514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sv-SE" sz="4260" b="0" strike="noStrike" spc="-1">
              <a:solidFill>
                <a:srgbClr val="FFFFFF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1080000"/>
            <a:ext cx="9071640" cy="17280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sv-SE" sz="586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504000" y="3168000"/>
            <a:ext cx="9071640" cy="3672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sv-SE" sz="4260" b="0" strike="noStrike" spc="-1">
              <a:solidFill>
                <a:srgbClr val="FFFFFF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1080000"/>
            <a:ext cx="9071640" cy="17280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sv-SE" sz="586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504000" y="3168000"/>
            <a:ext cx="4426920" cy="3672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sv-SE" sz="426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5152680" y="3168000"/>
            <a:ext cx="4426920" cy="3672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sv-SE" sz="4260" b="0" strike="noStrike" spc="-1">
              <a:solidFill>
                <a:srgbClr val="FFFFFF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1080000"/>
            <a:ext cx="9071640" cy="17280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sv-SE" sz="5860" b="0" strike="noStrike" spc="-1">
              <a:solidFill>
                <a:srgbClr val="FFFFFF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504000" y="1080000"/>
            <a:ext cx="9071640" cy="8011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sv-SE" sz="3200" b="0" strike="noStrike" spc="-1">
              <a:solidFill>
                <a:srgbClr val="FFFFFF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4000" y="1080000"/>
            <a:ext cx="9071640" cy="17280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sv-SE" sz="586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504000" y="3168000"/>
            <a:ext cx="4426920" cy="17514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sv-SE" sz="426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5152680" y="3168000"/>
            <a:ext cx="4426920" cy="3672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sv-SE" sz="426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504000" y="5086080"/>
            <a:ext cx="4426920" cy="17514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sv-SE" sz="4260" b="0" strike="noStrike" spc="-1">
              <a:solidFill>
                <a:srgbClr val="FFFFFF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04000" y="1080000"/>
            <a:ext cx="9071640" cy="17280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sv-SE" sz="586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504000" y="3168000"/>
            <a:ext cx="4426920" cy="3672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sv-SE" sz="426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5152680" y="3168000"/>
            <a:ext cx="4426920" cy="17514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sv-SE" sz="426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5152680" y="5086080"/>
            <a:ext cx="4426920" cy="17514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sv-SE" sz="4260" b="0" strike="noStrike" spc="-1">
              <a:solidFill>
                <a:srgbClr val="FFFFFF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04000" y="1080000"/>
            <a:ext cx="9071640" cy="17280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sv-SE" sz="586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504000" y="3168000"/>
            <a:ext cx="4426920" cy="17514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sv-SE" sz="426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5152680" y="3168000"/>
            <a:ext cx="4426920" cy="17514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sv-SE" sz="426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504000" y="5086080"/>
            <a:ext cx="9071640" cy="17514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sv-SE" sz="4260" b="0" strike="noStrike" spc="-1">
              <a:solidFill>
                <a:srgbClr val="FFFFFF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1080000"/>
            <a:ext cx="9071640" cy="17280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sv-SE" sz="5860" b="0" strike="noStrike" spc="-1">
                <a:solidFill>
                  <a:srgbClr val="FFFFFF"/>
                </a:solidFill>
                <a:latin typeface="Arial"/>
              </a:rPr>
              <a:t>Klicka för att redigera rubriktextens format</a:t>
            </a: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504000" y="3168000"/>
            <a:ext cx="9071640" cy="3672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888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sv-SE" sz="4260" b="0" strike="noStrike" spc="-1">
                <a:solidFill>
                  <a:srgbClr val="FFFFFF"/>
                </a:solidFill>
                <a:latin typeface="Arial"/>
              </a:rPr>
              <a:t>Klicka för att redigera dispositionstextens format</a:t>
            </a:r>
          </a:p>
          <a:p>
            <a:pPr marL="864000" lvl="1" indent="-324000">
              <a:spcBef>
                <a:spcPts val="1511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sv-SE" sz="4260" b="0" strike="noStrike" spc="-1">
                <a:solidFill>
                  <a:srgbClr val="FFFFFF"/>
                </a:solidFill>
                <a:latin typeface="Arial"/>
              </a:rPr>
              <a:t>Andra dispositionsnivån</a:t>
            </a:r>
          </a:p>
          <a:p>
            <a:pPr marL="1296000" lvl="2" indent="-288000">
              <a:spcBef>
                <a:spcPts val="1134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sv-SE" sz="4260" b="0" strike="noStrike" spc="-1">
                <a:solidFill>
                  <a:srgbClr val="FFFFFF"/>
                </a:solidFill>
                <a:latin typeface="Arial"/>
              </a:rPr>
              <a:t>Tredje dispositionsnivån</a:t>
            </a:r>
          </a:p>
          <a:p>
            <a:pPr marL="1728000" lvl="3" indent="-216000">
              <a:spcBef>
                <a:spcPts val="75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sv-SE" sz="4260" b="0" strike="noStrike" spc="-1">
                <a:solidFill>
                  <a:srgbClr val="FFFFFF"/>
                </a:solidFill>
                <a:latin typeface="Arial"/>
              </a:rPr>
              <a:t>Fjärde dispositionsnivån</a:t>
            </a:r>
          </a:p>
          <a:p>
            <a:pPr marL="2160000" lvl="4" indent="-216000">
              <a:spcBef>
                <a:spcPts val="37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sv-SE" sz="4260" b="0" strike="noStrike" spc="-1">
                <a:solidFill>
                  <a:srgbClr val="FFFFFF"/>
                </a:solidFill>
                <a:latin typeface="Arial"/>
              </a:rPr>
              <a:t>Femte dispositionsnivån</a:t>
            </a:r>
          </a:p>
          <a:p>
            <a:pPr marL="2592000" lvl="5" indent="-216000">
              <a:spcBef>
                <a:spcPts val="37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sv-SE" sz="4260" b="0" strike="noStrike" spc="-1">
                <a:solidFill>
                  <a:srgbClr val="FFFFFF"/>
                </a:solidFill>
                <a:latin typeface="Arial"/>
              </a:rPr>
              <a:t>Sjätte dispositionsnivån</a:t>
            </a:r>
          </a:p>
          <a:p>
            <a:pPr marL="3024000" lvl="6" indent="-216000">
              <a:spcBef>
                <a:spcPts val="37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sv-SE" sz="4260" b="0" strike="noStrike" spc="-1">
                <a:solidFill>
                  <a:srgbClr val="FFFFFF"/>
                </a:solidFill>
                <a:latin typeface="Arial"/>
              </a:rPr>
              <a:t>Sjunde dispositionsnivån</a:t>
            </a:r>
          </a:p>
        </p:txBody>
      </p:sp>
      <p:sp>
        <p:nvSpPr>
          <p:cNvPr id="2" name="PlaceHolder 3"/>
          <p:cNvSpPr>
            <a:spLocks noGrp="1"/>
          </p:cNvSpPr>
          <p:nvPr>
            <p:ph type="dt"/>
          </p:nvPr>
        </p:nvSpPr>
        <p:spPr>
          <a:xfrm>
            <a:off x="504000" y="6886800"/>
            <a:ext cx="2348280" cy="52092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sv-SE" sz="1400" b="0" strike="noStrike" spc="-1">
                <a:solidFill>
                  <a:srgbClr val="FFFFFF"/>
                </a:solidFill>
                <a:latin typeface="Times New Roman"/>
              </a:rPr>
              <a:t>&lt;datum/tid&gt;</a:t>
            </a:r>
          </a:p>
        </p:txBody>
      </p:sp>
      <p:sp>
        <p:nvSpPr>
          <p:cNvPr id="3" name="PlaceHolder 4"/>
          <p:cNvSpPr>
            <a:spLocks noGrp="1"/>
          </p:cNvSpPr>
          <p:nvPr>
            <p:ph type="ftr"/>
          </p:nvPr>
        </p:nvSpPr>
        <p:spPr>
          <a:xfrm>
            <a:off x="3447360" y="6886800"/>
            <a:ext cx="3195000" cy="520920"/>
          </a:xfrm>
          <a:prstGeom prst="rect">
            <a:avLst/>
          </a:prstGeom>
        </p:spPr>
        <p:txBody>
          <a:bodyPr lIns="0" tIns="0" rIns="0" bIns="0"/>
          <a:lstStyle/>
          <a:p>
            <a:pPr algn="ctr"/>
            <a:r>
              <a:rPr lang="sv-SE" sz="1400" b="0" strike="noStrike" spc="-1">
                <a:solidFill>
                  <a:srgbClr val="FFFFFF"/>
                </a:solidFill>
                <a:latin typeface="Times New Roman"/>
              </a:rPr>
              <a:t>&lt;sidfot&gt;</a:t>
            </a:r>
          </a:p>
        </p:txBody>
      </p:sp>
      <p:sp>
        <p:nvSpPr>
          <p:cNvPr id="4" name="PlaceHolder 5"/>
          <p:cNvSpPr>
            <a:spLocks noGrp="1"/>
          </p:cNvSpPr>
          <p:nvPr>
            <p:ph type="sldNum"/>
          </p:nvPr>
        </p:nvSpPr>
        <p:spPr>
          <a:xfrm>
            <a:off x="7227360" y="6886800"/>
            <a:ext cx="2348280" cy="52092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fld id="{55DFBAFB-1654-4929-B802-4BC8F62C1394}" type="slidenum">
              <a:rPr lang="sv-SE" sz="1400" b="0" strike="noStrike" spc="-1">
                <a:solidFill>
                  <a:srgbClr val="FFFFFF"/>
                </a:solidFill>
                <a:latin typeface="Times New Roman"/>
              </a:rPr>
              <a:t>‹#›</a:t>
            </a:fld>
            <a:endParaRPr lang="sv-SE" sz="1400" b="0" strike="noStrike" spc="-1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sv-SE" sz="4400" b="0" strike="noStrike" spc="-1">
                <a:latin typeface="Arial"/>
              </a:rPr>
              <a:t>Klicka för att redigera rubriktextens format</a:t>
            </a: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sv-SE" sz="3200" b="0" strike="noStrike" spc="-1">
                <a:latin typeface="Arial"/>
              </a:rPr>
              <a:t>Klicka för att redigera dispositionstextens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sv-SE" sz="2800" b="0" strike="noStrike" spc="-1">
                <a:latin typeface="Arial"/>
              </a:rPr>
              <a:t>Andra dispositionsnivån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sv-SE" sz="2400" b="0" strike="noStrike" spc="-1">
                <a:latin typeface="Arial"/>
              </a:rPr>
              <a:t>Tredje dispositionsnivån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sv-SE" sz="2000" b="0" strike="noStrike" spc="-1">
                <a:latin typeface="Arial"/>
              </a:rPr>
              <a:t>Fjärde dispositionsnivån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sv-SE" sz="2000" b="0" strike="noStrike" spc="-1">
                <a:latin typeface="Arial"/>
              </a:rPr>
              <a:t>Femte dispositionsnivån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sv-SE" sz="2000" b="0" strike="noStrike" spc="-1">
                <a:latin typeface="Arial"/>
              </a:rPr>
              <a:t>Sjätte dispositionsnivån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sv-SE" sz="2000" b="0" strike="noStrike" spc="-1">
                <a:latin typeface="Arial"/>
              </a:rPr>
              <a:t>Sjunde dispositionsnivån</a:t>
            </a:r>
          </a:p>
        </p:txBody>
      </p:sp>
      <p:sp>
        <p:nvSpPr>
          <p:cNvPr id="43" name="PlaceHolder 3"/>
          <p:cNvSpPr>
            <a:spLocks noGrp="1"/>
          </p:cNvSpPr>
          <p:nvPr>
            <p:ph type="dt"/>
          </p:nvPr>
        </p:nvSpPr>
        <p:spPr>
          <a:xfrm>
            <a:off x="504000" y="6887160"/>
            <a:ext cx="2348280" cy="52128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sv-SE" sz="1400" b="0" strike="noStrike" spc="-1">
                <a:latin typeface="Times New Roman"/>
              </a:rPr>
              <a:t>&lt;datum/tid&gt;</a:t>
            </a:r>
          </a:p>
        </p:txBody>
      </p:sp>
      <p:sp>
        <p:nvSpPr>
          <p:cNvPr id="44" name="PlaceHolder 4"/>
          <p:cNvSpPr>
            <a:spLocks noGrp="1"/>
          </p:cNvSpPr>
          <p:nvPr>
            <p:ph type="ftr"/>
          </p:nvPr>
        </p:nvSpPr>
        <p:spPr>
          <a:xfrm>
            <a:off x="3447360" y="6887160"/>
            <a:ext cx="3195000" cy="521280"/>
          </a:xfrm>
          <a:prstGeom prst="rect">
            <a:avLst/>
          </a:prstGeom>
        </p:spPr>
        <p:txBody>
          <a:bodyPr lIns="0" tIns="0" rIns="0" bIns="0"/>
          <a:lstStyle/>
          <a:p>
            <a:pPr algn="ctr"/>
            <a:r>
              <a:rPr lang="sv-SE" sz="1400" b="0" strike="noStrike" spc="-1">
                <a:latin typeface="Times New Roman"/>
              </a:rPr>
              <a:t>&lt;sidfot&gt;</a:t>
            </a:r>
          </a:p>
        </p:txBody>
      </p:sp>
      <p:sp>
        <p:nvSpPr>
          <p:cNvPr id="45" name="PlaceHolder 5"/>
          <p:cNvSpPr>
            <a:spLocks noGrp="1"/>
          </p:cNvSpPr>
          <p:nvPr>
            <p:ph type="sldNum"/>
          </p:nvPr>
        </p:nvSpPr>
        <p:spPr>
          <a:xfrm>
            <a:off x="7227360" y="6887160"/>
            <a:ext cx="2348280" cy="52128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fld id="{42700542-0161-440B-995E-429AC7F85E5A}" type="slidenum">
              <a:rPr lang="sv-SE" sz="1400" b="0" strike="noStrike" spc="-1">
                <a:latin typeface="Times New Roman"/>
              </a:rPr>
              <a:t>‹#›</a:t>
            </a:fld>
            <a:endParaRPr lang="sv-SE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extShape 1"/>
          <p:cNvSpPr txBox="1"/>
          <p:nvPr/>
        </p:nvSpPr>
        <p:spPr>
          <a:xfrm>
            <a:off x="504000" y="1080000"/>
            <a:ext cx="9071640" cy="1728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sv-SE" sz="5860" b="0" strike="noStrike" spc="-1">
                <a:solidFill>
                  <a:srgbClr val="FFFFFF"/>
                </a:solidFill>
                <a:latin typeface="Arial"/>
              </a:rPr>
              <a:t>WASP Summer School</a:t>
            </a:r>
            <a:br/>
            <a:r>
              <a:rPr lang="sv-SE" sz="5860" b="0" strike="noStrike" spc="-1">
                <a:solidFill>
                  <a:srgbClr val="FFFFFF"/>
                </a:solidFill>
                <a:latin typeface="Arial"/>
              </a:rPr>
              <a:t>Kiwi – Grupp X</a:t>
            </a:r>
          </a:p>
        </p:txBody>
      </p:sp>
      <p:sp>
        <p:nvSpPr>
          <p:cNvPr id="83" name="TextShape 2"/>
          <p:cNvSpPr txBox="1"/>
          <p:nvPr/>
        </p:nvSpPr>
        <p:spPr>
          <a:xfrm>
            <a:off x="504000" y="3168000"/>
            <a:ext cx="9071640" cy="3672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sv-SE" sz="3200" b="0" strike="noStrike" spc="-1">
                <a:solidFill>
                  <a:srgbClr val="FFFFFF"/>
                </a:solidFill>
                <a:latin typeface="Arial"/>
              </a:rPr>
              <a:t>Gustaf Waldemarson</a:t>
            </a:r>
          </a:p>
          <a:p>
            <a:pPr algn="ctr"/>
            <a:r>
              <a:rPr lang="sv-SE" sz="3200" b="0" strike="noStrike" spc="-1">
                <a:solidFill>
                  <a:srgbClr val="FFFFFF"/>
                </a:solidFill>
                <a:latin typeface="Arial"/>
              </a:rPr>
              <a:t>Jonas Krook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sv-SE" sz="4400" b="0" strike="noStrike" spc="-1">
                <a:latin typeface="Arial"/>
              </a:rPr>
              <a:t>Control System</a:t>
            </a:r>
          </a:p>
        </p:txBody>
      </p:sp>
      <p:sp>
        <p:nvSpPr>
          <p:cNvPr id="92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sv-SE" sz="3200" b="0" strike="noStrike" spc="-1" dirty="0">
                <a:latin typeface="Arial"/>
              </a:rPr>
              <a:t>Simple P-controller for the </a:t>
            </a:r>
            <a:r>
              <a:rPr lang="sv-SE" sz="3200" b="0" strike="noStrike" spc="-1" dirty="0" err="1">
                <a:latin typeface="Arial"/>
              </a:rPr>
              <a:t>steering</a:t>
            </a:r>
            <a:endParaRPr lang="sv-SE" sz="3200" b="0" strike="noStrike" spc="-1" dirty="0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sv-SE" sz="3200" b="0" strike="noStrike" spc="-1" dirty="0">
                <a:latin typeface="Arial"/>
              </a:rPr>
              <a:t>PD-Controller for the acceleration</a:t>
            </a:r>
          </a:p>
          <a:p>
            <a:pPr marL="889200" lvl="1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sv-SE" sz="2800" spc="-1" dirty="0">
                <a:latin typeface="Arial"/>
              </a:rPr>
              <a:t>Works </a:t>
            </a:r>
            <a:r>
              <a:rPr lang="sv-SE" sz="2800" spc="-1" dirty="0" err="1">
                <a:latin typeface="Arial"/>
              </a:rPr>
              <a:t>nice</a:t>
            </a:r>
            <a:r>
              <a:rPr lang="sv-SE" sz="2800" spc="-1" dirty="0">
                <a:latin typeface="Arial"/>
              </a:rPr>
              <a:t> </a:t>
            </a:r>
            <a:r>
              <a:rPr lang="sv-SE" sz="2800" spc="-1" dirty="0" err="1">
                <a:latin typeface="Arial"/>
              </a:rPr>
              <a:t>based</a:t>
            </a:r>
            <a:r>
              <a:rPr lang="sv-SE" sz="2800" spc="-1" dirty="0">
                <a:latin typeface="Arial"/>
              </a:rPr>
              <a:t> on </a:t>
            </a:r>
            <a:r>
              <a:rPr lang="sv-SE" sz="2800" spc="-1" dirty="0" err="1">
                <a:latin typeface="Arial"/>
              </a:rPr>
              <a:t>ultrasonic</a:t>
            </a:r>
            <a:r>
              <a:rPr lang="sv-SE" sz="2800" spc="-1" dirty="0">
                <a:latin typeface="Arial"/>
              </a:rPr>
              <a:t> sensor </a:t>
            </a:r>
            <a:endParaRPr lang="sv-SE" sz="28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058408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extShape 1"/>
          <p:cNvSpPr txBox="1"/>
          <p:nvPr/>
        </p:nvSpPr>
        <p:spPr>
          <a:xfrm>
            <a:off x="2376000" y="3168000"/>
            <a:ext cx="7199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2200" b="0" strike="noStrike" spc="-1">
                <a:solidFill>
                  <a:srgbClr val="FFFFFF"/>
                </a:solidFill>
                <a:latin typeface="Arial"/>
              </a:rPr>
              <a:t>This work is licensed under a Creative Commons Attribution-ShareAlike 3.0 Unported License.</a:t>
            </a:r>
            <a:br/>
            <a:r>
              <a:rPr lang="en-US" sz="2200" b="0" strike="noStrike" spc="-1">
                <a:solidFill>
                  <a:srgbClr val="FFFFFF"/>
                </a:solidFill>
                <a:latin typeface="Arial"/>
              </a:rPr>
              <a:t>It makes use of the works of Mateus Machado Luna.</a:t>
            </a:r>
            <a:endParaRPr lang="sv-SE" sz="2200" b="0" strike="noStrike" spc="-1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99" name="Picture 98"/>
          <p:cNvPicPr/>
          <p:nvPr/>
        </p:nvPicPr>
        <p:blipFill>
          <a:blip r:embed="rId2"/>
          <a:stretch/>
        </p:blipFill>
        <p:spPr>
          <a:xfrm>
            <a:off x="816120" y="3621600"/>
            <a:ext cx="1271880" cy="447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endParaRPr lang="sv-SE" sz="4400" b="0" strike="noStrike" spc="-1">
              <a:latin typeface="Arial"/>
            </a:endParaRPr>
          </a:p>
        </p:txBody>
      </p:sp>
      <p:pic>
        <p:nvPicPr>
          <p:cNvPr id="85" name="Picture 84"/>
          <p:cNvPicPr/>
          <p:nvPr/>
        </p:nvPicPr>
        <p:blipFill>
          <a:blip r:embed="rId2"/>
          <a:stretch/>
        </p:blipFill>
        <p:spPr>
          <a:xfrm>
            <a:off x="1133280" y="1663560"/>
            <a:ext cx="7794720" cy="43844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sv-SE" sz="4400" b="0" strike="noStrike" spc="-1">
                <a:latin typeface="Arial"/>
              </a:rPr>
              <a:t>Color Tracker</a:t>
            </a:r>
          </a:p>
        </p:txBody>
      </p:sp>
      <p:sp>
        <p:nvSpPr>
          <p:cNvPr id="87" name="TextShape 2"/>
          <p:cNvSpPr txBox="1"/>
          <p:nvPr/>
        </p:nvSpPr>
        <p:spPr>
          <a:xfrm>
            <a:off x="504000" y="1769040"/>
            <a:ext cx="9071640" cy="522404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sv-SE" sz="3200" b="0" strike="noStrike" spc="-1" dirty="0">
                <a:latin typeface="Arial"/>
              </a:rPr>
              <a:t>RGB → HSV </a:t>
            </a:r>
          </a:p>
          <a:p>
            <a:pPr marL="889200" lvl="1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sv-SE" sz="2800" b="0" strike="noStrike" spc="-1" dirty="0" err="1">
                <a:latin typeface="Arial"/>
              </a:rPr>
              <a:t>Gaussian</a:t>
            </a:r>
            <a:r>
              <a:rPr lang="sv-SE" sz="2800" b="0" strike="noStrike" spc="-1" dirty="0">
                <a:latin typeface="Arial"/>
              </a:rPr>
              <a:t> </a:t>
            </a:r>
            <a:r>
              <a:rPr lang="sv-SE" sz="2800" b="0" strike="noStrike" spc="-1" dirty="0" err="1">
                <a:latin typeface="Arial"/>
              </a:rPr>
              <a:t>blurring</a:t>
            </a:r>
            <a:r>
              <a:rPr lang="sv-SE" sz="2800" b="0" strike="noStrike" spc="-1" dirty="0">
                <a:latin typeface="Arial"/>
              </a:rPr>
              <a:t> +</a:t>
            </a:r>
          </a:p>
          <a:p>
            <a:pPr marL="889200" lvl="1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sv-SE" sz="2800" b="0" strike="noStrike" spc="-1" dirty="0">
                <a:latin typeface="Arial"/>
              </a:rPr>
              <a:t>Image </a:t>
            </a:r>
            <a:r>
              <a:rPr lang="sv-SE" sz="2800" b="0" strike="noStrike" spc="-1" dirty="0" err="1">
                <a:latin typeface="Arial"/>
              </a:rPr>
              <a:t>morphology</a:t>
            </a:r>
            <a:r>
              <a:rPr lang="sv-SE" sz="2800" b="0" strike="noStrike" spc="-1" dirty="0">
                <a:latin typeface="Arial"/>
              </a:rPr>
              <a:t>: </a:t>
            </a:r>
            <a:r>
              <a:rPr lang="sv-SE" sz="2800" b="0" strike="noStrike" spc="-1" dirty="0" err="1">
                <a:latin typeface="Arial"/>
              </a:rPr>
              <a:t>Erode</a:t>
            </a:r>
            <a:r>
              <a:rPr lang="sv-SE" sz="2800" b="0" strike="noStrike" spc="-1" dirty="0">
                <a:latin typeface="Arial"/>
              </a:rPr>
              <a:t> + </a:t>
            </a:r>
            <a:r>
              <a:rPr lang="sv-SE" sz="2800" b="0" strike="noStrike" spc="-1" dirty="0" err="1">
                <a:latin typeface="Arial"/>
              </a:rPr>
              <a:t>Dilate</a:t>
            </a:r>
            <a:r>
              <a:rPr lang="sv-SE" sz="2800" b="0" strike="noStrike" spc="-1" dirty="0">
                <a:latin typeface="Arial"/>
              </a:rPr>
              <a:t> x2, </a:t>
            </a:r>
            <a:r>
              <a:rPr lang="sv-SE" sz="2800" b="0" strike="noStrike" spc="-1" dirty="0" err="1">
                <a:latin typeface="Arial"/>
              </a:rPr>
              <a:t>then</a:t>
            </a:r>
            <a:endParaRPr lang="sv-SE" sz="2800" spc="-1" dirty="0">
              <a:latin typeface="Arial"/>
            </a:endParaRPr>
          </a:p>
          <a:p>
            <a:pPr marL="889200" lvl="1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sv-SE" sz="2800" b="0" strike="noStrike" spc="-1" dirty="0" err="1">
                <a:latin typeface="Arial"/>
              </a:rPr>
              <a:t>Select</a:t>
            </a:r>
            <a:r>
              <a:rPr lang="sv-SE" sz="2800" b="0" strike="noStrike" spc="-1" dirty="0">
                <a:latin typeface="Arial"/>
              </a:rPr>
              <a:t> </a:t>
            </a:r>
            <a:r>
              <a:rPr lang="sv-SE" sz="2800" b="0" strike="noStrike" spc="-1" dirty="0" err="1">
                <a:latin typeface="Arial"/>
              </a:rPr>
              <a:t>largest</a:t>
            </a:r>
            <a:r>
              <a:rPr lang="sv-SE" sz="2800" b="0" strike="noStrike" spc="-1" dirty="0">
                <a:latin typeface="Arial"/>
              </a:rPr>
              <a:t> </a:t>
            </a:r>
            <a:r>
              <a:rPr lang="sv-SE" sz="2800" b="0" strike="noStrike" spc="-1" dirty="0" err="1">
                <a:latin typeface="Arial"/>
              </a:rPr>
              <a:t>contour</a:t>
            </a:r>
            <a:r>
              <a:rPr lang="sv-SE" sz="2800" b="0" strike="noStrike" spc="-1" dirty="0">
                <a:latin typeface="Arial"/>
              </a:rPr>
              <a:t> in the image: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sv-SE" sz="2400" b="0" strike="noStrike" spc="-1" dirty="0" err="1">
                <a:latin typeface="Arial"/>
              </a:rPr>
              <a:t>Sanity</a:t>
            </a:r>
            <a:r>
              <a:rPr lang="sv-SE" sz="2400" b="0" strike="noStrike" spc="-1" dirty="0">
                <a:latin typeface="Arial"/>
              </a:rPr>
              <a:t> check </a:t>
            </a:r>
            <a:r>
              <a:rPr lang="sv-SE" sz="2400" b="0" strike="noStrike" spc="-1" dirty="0" err="1">
                <a:latin typeface="Arial"/>
              </a:rPr>
              <a:t>based</a:t>
            </a:r>
            <a:r>
              <a:rPr lang="sv-SE" sz="2400" b="0" strike="noStrike" spc="-1" dirty="0">
                <a:latin typeface="Arial"/>
              </a:rPr>
              <a:t> on </a:t>
            </a:r>
            <a:r>
              <a:rPr lang="sv-SE" sz="2400" b="0" strike="noStrike" spc="-1" dirty="0" err="1">
                <a:latin typeface="Arial"/>
              </a:rPr>
              <a:t>contour</a:t>
            </a:r>
            <a:r>
              <a:rPr lang="sv-SE" sz="2400" b="0" strike="noStrike" spc="-1" dirty="0">
                <a:latin typeface="Arial"/>
              </a:rPr>
              <a:t> area.</a:t>
            </a: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sv-SE" sz="3200" spc="-1" dirty="0" err="1">
                <a:latin typeface="Arial"/>
              </a:rPr>
              <a:t>Extracting</a:t>
            </a:r>
            <a:r>
              <a:rPr lang="sv-SE" sz="3200" spc="-1" dirty="0">
                <a:latin typeface="Arial"/>
              </a:rPr>
              <a:t> </a:t>
            </a:r>
            <a:r>
              <a:rPr lang="sv-SE" sz="3200" spc="-1" dirty="0" err="1">
                <a:latin typeface="Arial"/>
              </a:rPr>
              <a:t>target</a:t>
            </a:r>
            <a:r>
              <a:rPr lang="sv-SE" sz="3200" spc="-1" dirty="0">
                <a:latin typeface="Arial"/>
              </a:rPr>
              <a:t> </a:t>
            </a:r>
            <a:r>
              <a:rPr lang="sv-SE" sz="3200" spc="-1" dirty="0" err="1">
                <a:latin typeface="Arial"/>
              </a:rPr>
              <a:t>estimates</a:t>
            </a:r>
            <a:r>
              <a:rPr lang="sv-SE" sz="3200" b="0" strike="noStrike" spc="-1" dirty="0">
                <a:latin typeface="Arial"/>
              </a:rPr>
              <a:t>:</a:t>
            </a:r>
          </a:p>
          <a:p>
            <a:pPr marL="889200" lvl="1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sv-SE" sz="2800" spc="-1" dirty="0" err="1">
                <a:latin typeface="Arial"/>
              </a:rPr>
              <a:t>Steering</a:t>
            </a:r>
            <a:r>
              <a:rPr lang="sv-SE" sz="2800" spc="-1" dirty="0">
                <a:latin typeface="Arial"/>
              </a:rPr>
              <a:t> </a:t>
            </a:r>
            <a:r>
              <a:rPr lang="sv-SE" sz="2800" spc="-1" dirty="0" err="1">
                <a:latin typeface="Arial"/>
              </a:rPr>
              <a:t>angle</a:t>
            </a:r>
            <a:r>
              <a:rPr lang="sv-SE" sz="2800" spc="-1" dirty="0">
                <a:latin typeface="Arial"/>
              </a:rPr>
              <a:t> from </a:t>
            </a:r>
            <a:r>
              <a:rPr lang="sv-SE" sz="2800" b="0" strike="noStrike" spc="-1" dirty="0" err="1">
                <a:latin typeface="Arial"/>
              </a:rPr>
              <a:t>contour-centre</a:t>
            </a:r>
            <a:r>
              <a:rPr lang="sv-SE" sz="2800" spc="-1" dirty="0">
                <a:latin typeface="Arial"/>
              </a:rPr>
              <a:t>	</a:t>
            </a:r>
          </a:p>
          <a:p>
            <a:pPr marL="889200" lvl="1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sv-SE" sz="2800" b="0" strike="noStrike" spc="-1" dirty="0" err="1">
                <a:latin typeface="Arial"/>
              </a:rPr>
              <a:t>Distance</a:t>
            </a:r>
            <a:r>
              <a:rPr lang="sv-SE" sz="2800" b="0" strike="noStrike" spc="-1" dirty="0">
                <a:latin typeface="Arial"/>
              </a:rPr>
              <a:t> </a:t>
            </a:r>
            <a:r>
              <a:rPr lang="sv-SE" sz="2800" b="0" strike="noStrike" spc="-1" dirty="0" err="1">
                <a:latin typeface="Arial"/>
              </a:rPr>
              <a:t>estimate</a:t>
            </a:r>
            <a:r>
              <a:rPr lang="sv-SE" sz="2800" b="0" strike="noStrike" spc="-1" dirty="0">
                <a:latin typeface="Arial"/>
              </a:rPr>
              <a:t> from </a:t>
            </a:r>
            <a:r>
              <a:rPr lang="sv-SE" sz="2800" b="0" strike="noStrike" spc="-1" dirty="0" err="1">
                <a:latin typeface="Arial"/>
              </a:rPr>
              <a:t>contour</a:t>
            </a:r>
            <a:r>
              <a:rPr lang="sv-SE" sz="2800" b="0" strike="noStrike" spc="-1" dirty="0">
                <a:latin typeface="Arial"/>
              </a:rPr>
              <a:t> box </a:t>
            </a:r>
            <a:r>
              <a:rPr lang="sv-SE" sz="2800" b="0" strike="noStrike" spc="-1" dirty="0" err="1">
                <a:latin typeface="Arial"/>
              </a:rPr>
              <a:t>height</a:t>
            </a:r>
            <a:endParaRPr lang="sv-SE" sz="28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sv-SE" sz="4400" b="0" strike="noStrike" spc="-1">
                <a:latin typeface="Arial"/>
              </a:rPr>
              <a:t>Tracker Demo</a:t>
            </a:r>
          </a:p>
        </p:txBody>
      </p:sp>
      <p:pic>
        <p:nvPicPr>
          <p:cNvPr id="3" name="output">
            <a:hlinkClick r:id="" action="ppaction://media"/>
            <a:extLst>
              <a:ext uri="{FF2B5EF4-FFF2-40B4-BE49-F238E27FC236}">
                <a16:creationId xmlns:a16="http://schemas.microsoft.com/office/drawing/2014/main" id="{00C7B512-D282-4819-8FF2-2045C12B75A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19571" y="1672936"/>
            <a:ext cx="6240498" cy="558541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sv-SE" sz="4400" b="0" strike="noStrike" spc="-1" dirty="0">
                <a:latin typeface="Arial"/>
              </a:rPr>
              <a:t>Sensor Fusion</a:t>
            </a:r>
          </a:p>
        </p:txBody>
      </p:sp>
      <p:sp>
        <p:nvSpPr>
          <p:cNvPr id="92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sv-SE" sz="2800" spc="-1" dirty="0">
                <a:latin typeface="Arial"/>
              </a:rPr>
              <a:t>Timestamp data from </a:t>
            </a:r>
            <a:r>
              <a:rPr lang="sv-SE" sz="2800" spc="-1" dirty="0" err="1">
                <a:latin typeface="Arial"/>
              </a:rPr>
              <a:t>camera</a:t>
            </a:r>
            <a:r>
              <a:rPr lang="sv-SE" sz="2800" spc="-1" dirty="0">
                <a:latin typeface="Arial"/>
              </a:rPr>
              <a:t> and </a:t>
            </a:r>
            <a:r>
              <a:rPr lang="sv-SE" sz="2800" spc="-1" dirty="0" err="1">
                <a:latin typeface="Arial"/>
              </a:rPr>
              <a:t>ultrasonic</a:t>
            </a:r>
            <a:r>
              <a:rPr lang="sv-SE" sz="2800" spc="-1" dirty="0">
                <a:latin typeface="Arial"/>
              </a:rPr>
              <a:t> sensor</a:t>
            </a: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sv-SE" sz="2800" spc="-1" dirty="0" err="1">
                <a:latin typeface="Arial"/>
              </a:rPr>
              <a:t>Map</a:t>
            </a:r>
            <a:r>
              <a:rPr lang="sv-SE" sz="2800" spc="-1" dirty="0">
                <a:latin typeface="Arial"/>
              </a:rPr>
              <a:t> the </a:t>
            </a:r>
            <a:r>
              <a:rPr lang="sv-SE" sz="2800" spc="-1" dirty="0" err="1">
                <a:latin typeface="Arial"/>
              </a:rPr>
              <a:t>distance</a:t>
            </a:r>
            <a:r>
              <a:rPr lang="sv-SE" sz="2800" spc="-1" dirty="0">
                <a:latin typeface="Arial"/>
              </a:rPr>
              <a:t> </a:t>
            </a:r>
            <a:r>
              <a:rPr lang="sv-SE" sz="2800" spc="-1" dirty="0" err="1">
                <a:latin typeface="Arial"/>
              </a:rPr>
              <a:t>estimate</a:t>
            </a:r>
            <a:r>
              <a:rPr lang="sv-SE" sz="2800" spc="-1" dirty="0">
                <a:latin typeface="Arial"/>
              </a:rPr>
              <a:t> from </a:t>
            </a:r>
            <a:r>
              <a:rPr lang="sv-SE" sz="2800" spc="-1" dirty="0" err="1">
                <a:latin typeface="Arial"/>
              </a:rPr>
              <a:t>camera</a:t>
            </a:r>
            <a:r>
              <a:rPr lang="sv-SE" sz="2800" spc="-1" dirty="0">
                <a:latin typeface="Arial"/>
              </a:rPr>
              <a:t> to meters</a:t>
            </a: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sv-SE" sz="2800" spc="-1" dirty="0" err="1">
                <a:latin typeface="Arial"/>
              </a:rPr>
              <a:t>Distance</a:t>
            </a:r>
            <a:r>
              <a:rPr lang="sv-SE" sz="2800" spc="-1" dirty="0">
                <a:latin typeface="Arial"/>
              </a:rPr>
              <a:t> </a:t>
            </a:r>
            <a:r>
              <a:rPr lang="sv-SE" sz="2800" spc="-1" dirty="0" err="1">
                <a:latin typeface="Arial"/>
              </a:rPr>
              <a:t>measurements</a:t>
            </a:r>
            <a:r>
              <a:rPr lang="sv-SE" sz="2800" spc="-1" dirty="0">
                <a:latin typeface="Arial"/>
              </a:rPr>
              <a:t> from </a:t>
            </a:r>
            <a:r>
              <a:rPr lang="sv-SE" sz="2800" spc="-1" dirty="0" err="1">
                <a:latin typeface="Arial"/>
              </a:rPr>
              <a:t>ultrasonic</a:t>
            </a:r>
            <a:r>
              <a:rPr lang="sv-SE" sz="2800" spc="-1" dirty="0">
                <a:latin typeface="Arial"/>
              </a:rPr>
              <a:t> sensor and </a:t>
            </a:r>
            <a:r>
              <a:rPr lang="sv-SE" sz="2800" spc="-1" dirty="0" err="1">
                <a:latin typeface="Arial"/>
              </a:rPr>
              <a:t>camera</a:t>
            </a:r>
            <a:r>
              <a:rPr lang="sv-SE" sz="2800" spc="-1" dirty="0">
                <a:latin typeface="Arial"/>
              </a:rPr>
              <a:t> </a:t>
            </a:r>
            <a:r>
              <a:rPr lang="sv-SE" sz="2800" spc="-1" dirty="0" err="1">
                <a:latin typeface="Arial"/>
              </a:rPr>
              <a:t>are</a:t>
            </a:r>
            <a:r>
              <a:rPr lang="sv-SE" sz="2800" spc="-1" dirty="0">
                <a:latin typeface="Arial"/>
              </a:rPr>
              <a:t> input to a IIR filter as </a:t>
            </a:r>
            <a:r>
              <a:rPr lang="sv-SE" sz="2800" spc="-1" dirty="0" err="1">
                <a:latin typeface="Arial"/>
              </a:rPr>
              <a:t>they</a:t>
            </a:r>
            <a:r>
              <a:rPr lang="sv-SE" sz="2800" spc="-1" dirty="0">
                <a:latin typeface="Arial"/>
              </a:rPr>
              <a:t> </a:t>
            </a:r>
            <a:r>
              <a:rPr lang="sv-SE" sz="2800" spc="-1" dirty="0" err="1">
                <a:latin typeface="Arial"/>
              </a:rPr>
              <a:t>arrive</a:t>
            </a:r>
            <a:endParaRPr lang="sv-SE" sz="2800" spc="-1" dirty="0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sv-SE" sz="28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sv-SE" sz="4400" b="0" strike="noStrike" spc="-1">
                <a:latin typeface="Arial"/>
              </a:rPr>
              <a:t>Distance Estimation</a:t>
            </a:r>
          </a:p>
        </p:txBody>
      </p:sp>
      <p:sp>
        <p:nvSpPr>
          <p:cNvPr id="94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/>
          </a:bodyPr>
          <a:lstStyle/>
          <a:p>
            <a:endParaRPr lang="sv-SE" sz="3200" b="0" strike="noStrike" spc="-1">
              <a:latin typeface="Arial"/>
            </a:endParaRPr>
          </a:p>
        </p:txBody>
      </p:sp>
      <p:pic>
        <p:nvPicPr>
          <p:cNvPr id="95" name="Picture 94"/>
          <p:cNvPicPr/>
          <p:nvPr/>
        </p:nvPicPr>
        <p:blipFill>
          <a:blip r:embed="rId2"/>
          <a:stretch/>
        </p:blipFill>
        <p:spPr>
          <a:xfrm>
            <a:off x="1128240" y="1278000"/>
            <a:ext cx="7799760" cy="5850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sv-SE" sz="4400" b="0" strike="noStrike" spc="-1">
                <a:latin typeface="Arial"/>
              </a:rPr>
              <a:t>Distance Estimation</a:t>
            </a:r>
          </a:p>
        </p:txBody>
      </p:sp>
      <p:sp>
        <p:nvSpPr>
          <p:cNvPr id="94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/>
          </a:bodyPr>
          <a:lstStyle/>
          <a:p>
            <a:endParaRPr lang="sv-SE" sz="3200" b="0" strike="noStrike" spc="-1">
              <a:latin typeface="Arial"/>
            </a:endParaRPr>
          </a:p>
        </p:txBody>
      </p:sp>
      <p:pic>
        <p:nvPicPr>
          <p:cNvPr id="95" name="Picture 9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240" y="1278090"/>
            <a:ext cx="7799760" cy="584982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989715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sv-SE" sz="4400" b="0" strike="noStrike" spc="-1">
                <a:latin typeface="Arial"/>
              </a:rPr>
              <a:t>Distance Estimation</a:t>
            </a:r>
          </a:p>
        </p:txBody>
      </p:sp>
      <p:sp>
        <p:nvSpPr>
          <p:cNvPr id="94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/>
          </a:bodyPr>
          <a:lstStyle/>
          <a:p>
            <a:endParaRPr lang="sv-SE" sz="3200" b="0" strike="noStrike" spc="-1">
              <a:latin typeface="Arial"/>
            </a:endParaRPr>
          </a:p>
        </p:txBody>
      </p:sp>
      <p:pic>
        <p:nvPicPr>
          <p:cNvPr id="95" name="Picture 9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240" y="1278090"/>
            <a:ext cx="7799760" cy="584982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491958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sv-SE" sz="4400" b="0" strike="noStrike" spc="-1">
                <a:latin typeface="Arial"/>
              </a:rPr>
              <a:t>Distance Estimation</a:t>
            </a:r>
          </a:p>
        </p:txBody>
      </p:sp>
      <p:sp>
        <p:nvSpPr>
          <p:cNvPr id="94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/>
          </a:bodyPr>
          <a:lstStyle/>
          <a:p>
            <a:endParaRPr lang="sv-SE" sz="3200" b="0" strike="noStrike" spc="-1">
              <a:latin typeface="Arial"/>
            </a:endParaRPr>
          </a:p>
        </p:txBody>
      </p:sp>
      <p:pic>
        <p:nvPicPr>
          <p:cNvPr id="95" name="Picture 9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240" y="1278090"/>
            <a:ext cx="7799759" cy="584982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041953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119</Words>
  <Application>Microsoft Office PowerPoint</Application>
  <PresentationFormat>Custom</PresentationFormat>
  <Paragraphs>26</Paragraphs>
  <Slides>11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Arial</vt:lpstr>
      <vt:lpstr>DejaVu Sans</vt:lpstr>
      <vt:lpstr>Symbol</vt:lpstr>
      <vt:lpstr>Times New Roman</vt:lpstr>
      <vt:lpstr>Wingdings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Blueprint Plans</dc:title>
  <dc:subject/>
  <dc:creator>Jonas Krook</dc:creator>
  <dc:description/>
  <cp:lastModifiedBy>Jonas Krook</cp:lastModifiedBy>
  <cp:revision>5</cp:revision>
  <dcterms:created xsi:type="dcterms:W3CDTF">2018-08-21T15:43:55Z</dcterms:created>
  <dcterms:modified xsi:type="dcterms:W3CDTF">2018-08-23T09:11:36Z</dcterms:modified>
  <dc:language>sv-SE</dc:language>
</cp:coreProperties>
</file>